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2" r:id="rId3"/>
    <p:sldId id="261" r:id="rId4"/>
    <p:sldId id="257" r:id="rId5"/>
    <p:sldId id="259" r:id="rId6"/>
    <p:sldId id="256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10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A01B29-7CF8-498E-AD81-5A4F007128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50D29B-8D8A-4C5C-B027-D74673A862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406534-2F52-48BE-B810-6F5C6A7D8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1215355-241F-4515-ABD1-BD9BA6214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D774A69-42FE-43FB-896D-8F3B1D237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160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1A1EA5-00E6-4640-AEFA-76E9C97C1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0AC9185-CD57-464A-AEAE-C90C14E87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8DF339-4F75-490B-B781-014B3E2F9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E18DAB-283B-47BC-BE34-FD9D3EC09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90E749-CB5A-48B3-AFCD-D98A1DBDE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1637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7DD216E-CB05-497B-8814-30B3F1C1D9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E7C1EA4-86C3-49FB-8E6C-42F7F78F9D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C74FB9E-FF04-476D-B341-9833689EF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F59767-E74E-4D97-9121-6C9DE81A6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970807-7500-4DDE-8D23-DFB6188D6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6728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45F274-F0AC-4F0B-A5C8-07ACC7216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15029C-ACA4-4552-8AFA-50223BE2C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619E21-E1B5-4137-83C2-B567D4B2D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CE02F4-9877-4654-9707-9B76F039C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6281B1C-0514-4E60-9857-7C4F7F31D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0062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40F2D9-EEC1-439B-AD70-9CCB15609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142890D-613F-4073-ABC9-D5B8B7E51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F3176A-B34D-486A-A20E-58BD40436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4B15D92-6220-4818-B3E5-A342CF9F5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A00CBE-2D50-44F5-85E9-A8519E84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9149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40F3BB-21BE-4447-98AA-B60CB339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17DAE73-82A1-49AC-9322-373E11C3EC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D1C5779-ACA2-4B2C-BB19-28912D6880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C270C8A-CCC7-4E4D-B91A-AE153CA5E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C36D5F9-FC58-4ED8-820A-332FD80CB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33DDA42-F31F-4A94-8603-563C9F6FD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0372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417775-B0CC-4B63-A718-10CC1EC9F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667D22C-B243-4764-A997-8A5E190C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A48BF01-A581-4626-8B3E-06EFD9B2E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953A4D5-645B-453A-A9FD-CE01141293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104CA5F-C58A-4CC8-BC75-70E9C3321A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48066F3-5F22-42E6-BED8-4C3BA11C5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6366090-672E-4CF8-A185-8784819C8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38F1010-97B0-4586-9012-A266B2165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0108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BA73DA-73E4-4AFB-9216-6014C79AF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B21D389-A049-4EE3-93B1-66084493A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D6D7D37-3C06-4635-BD13-1E297EA50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22CDFA8-43C1-425F-B88F-B5358B8D9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7857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1581759-A795-4526-9844-2121CB5FE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4F94838-4BF4-4DC7-83C3-62DCCC67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04ED7CB-CA96-4E88-9D63-B7C8B8F4D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916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279419-A47B-423C-AF8E-7FCE41F2F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898B0A8-CF37-4F20-B446-2767B55A0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B836EC8-9BF8-47F6-8220-1A54424759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4F899BE-424A-440F-8660-0F3DEB7CF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FD00EE9-F027-46D2-BDB9-A0D7C77F8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4289E41-4D9F-4F99-9CF2-3B33550FE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2198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70FF9D-54A9-494F-921A-76C6FE77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440583B-5CF2-42E6-BA41-59B383E3CE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A1751AA-EA62-409B-97E6-C84519FA8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44E72EB-F494-429B-83AA-B47C7A617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98DEFA3-91C1-41F8-9BAA-2957F5E73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A9053BF-FE7A-4E7F-B88E-DEA15586F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1194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6E55430-FC58-45FA-9BD0-4999F6677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C93AC7-7970-4493-9BDC-89597829F0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E27865-4625-43F1-92BD-DEF4FCAC4E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4376D-0873-45FF-A8E8-C06562488D26}" type="datetimeFigureOut">
              <a:rPr lang="pt-BR" smtClean="0"/>
              <a:t>04/10/2020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B4F1D0-3307-4BCF-853E-C19B29EA1A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25A5DD4-57E4-440A-8743-0A3E455DF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44C5B-13A8-4D48-9F65-8FD79123562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638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3A88DC7F-921B-41CC-9E86-CC9FAC767AB0}"/>
              </a:ext>
            </a:extLst>
          </p:cNvPr>
          <p:cNvSpPr txBox="1">
            <a:spLocks/>
          </p:cNvSpPr>
          <p:nvPr/>
        </p:nvSpPr>
        <p:spPr>
          <a:xfrm>
            <a:off x="0" y="40343"/>
            <a:ext cx="12192000" cy="1494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dirty="0"/>
              <a:t>Desafio – Mobile APP criado com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Native</a:t>
            </a:r>
            <a:r>
              <a:rPr lang="pt-BR" dirty="0"/>
              <a:t> salvando dados com </a:t>
            </a:r>
            <a:r>
              <a:rPr lang="pt-BR" dirty="0" err="1"/>
              <a:t>Firebase</a:t>
            </a:r>
            <a:endParaRPr lang="pt-BR" dirty="0"/>
          </a:p>
          <a:p>
            <a:pPr algn="l"/>
            <a:r>
              <a:rPr lang="pt-BR" sz="1600" dirty="0"/>
              <a:t>Acesso  - login existente (LOGIN)/ novo cadastro (SWITCH TO SIGN UP)</a:t>
            </a:r>
          </a:p>
          <a:p>
            <a:pPr algn="l"/>
            <a:r>
              <a:rPr lang="pt-BR" sz="1600" dirty="0"/>
              <a:t>*Todos os login já criados possuem senha/</a:t>
            </a:r>
            <a:r>
              <a:rPr lang="pt-BR" sz="1600" dirty="0" err="1"/>
              <a:t>password</a:t>
            </a:r>
            <a:r>
              <a:rPr lang="pt-BR" sz="1600" dirty="0"/>
              <a:t>: 123123</a:t>
            </a:r>
          </a:p>
          <a:p>
            <a:pPr algn="l"/>
            <a:r>
              <a:rPr lang="pt-BR" sz="1600" dirty="0"/>
              <a:t>**Qualquer </a:t>
            </a:r>
            <a:r>
              <a:rPr lang="pt-BR" sz="1600" dirty="0" err="1"/>
              <a:t>email</a:t>
            </a:r>
            <a:r>
              <a:rPr lang="pt-BR" sz="1600" dirty="0"/>
              <a:t> válido pode ser usado para criar um novo LOGIN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A9FA58A-FD3B-47E2-B493-88BCCEABC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23016"/>
            <a:ext cx="12192000" cy="455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705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3A88DC7F-921B-41CC-9E86-CC9FAC767AB0}"/>
              </a:ext>
            </a:extLst>
          </p:cNvPr>
          <p:cNvSpPr txBox="1">
            <a:spLocks/>
          </p:cNvSpPr>
          <p:nvPr/>
        </p:nvSpPr>
        <p:spPr>
          <a:xfrm>
            <a:off x="0" y="40343"/>
            <a:ext cx="12192000" cy="816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dirty="0"/>
              <a:t>Desafio – Mobile APP criado com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Native</a:t>
            </a:r>
            <a:endParaRPr lang="pt-BR" dirty="0"/>
          </a:p>
          <a:p>
            <a:pPr algn="l"/>
            <a:r>
              <a:rPr lang="pt-BR" sz="1600" dirty="0"/>
              <a:t>Acesso  - login existente (LOGIN)/ novo cadastro (SWITCH TO SIGN UP)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3155593-01EF-4919-99FC-D123A94C8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322" y="1048174"/>
            <a:ext cx="8237355" cy="576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98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3A88DC7F-921B-41CC-9E86-CC9FAC767AB0}"/>
              </a:ext>
            </a:extLst>
          </p:cNvPr>
          <p:cNvSpPr txBox="1">
            <a:spLocks/>
          </p:cNvSpPr>
          <p:nvPr/>
        </p:nvSpPr>
        <p:spPr>
          <a:xfrm>
            <a:off x="0" y="40343"/>
            <a:ext cx="12192000" cy="816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dirty="0"/>
              <a:t>Desafio – Mobile APP criado com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Native</a:t>
            </a:r>
            <a:endParaRPr lang="pt-BR" dirty="0"/>
          </a:p>
          <a:p>
            <a:pPr algn="l"/>
            <a:r>
              <a:rPr lang="pt-BR" sz="1600" dirty="0"/>
              <a:t>Menu – </a:t>
            </a:r>
            <a:r>
              <a:rPr lang="pt-BR" sz="1600" dirty="0" err="1"/>
              <a:t>Personal</a:t>
            </a:r>
            <a:r>
              <a:rPr lang="pt-BR" sz="1600" dirty="0"/>
              <a:t> Score(Visão geral e detalhada de cada partida cadastrada, podendo EDITAR/EXCLUIR as mesmas)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E2937C2-B0CA-4A73-A220-D358917E2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980" y="998290"/>
            <a:ext cx="8442039" cy="561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334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3A88DC7F-921B-41CC-9E86-CC9FAC767AB0}"/>
              </a:ext>
            </a:extLst>
          </p:cNvPr>
          <p:cNvSpPr txBox="1">
            <a:spLocks/>
          </p:cNvSpPr>
          <p:nvPr/>
        </p:nvSpPr>
        <p:spPr>
          <a:xfrm>
            <a:off x="0" y="40343"/>
            <a:ext cx="12192000" cy="816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dirty="0"/>
              <a:t>Desafio – Mobile APP criado com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Native</a:t>
            </a:r>
            <a:endParaRPr lang="pt-BR" dirty="0"/>
          </a:p>
          <a:p>
            <a:pPr algn="l"/>
            <a:r>
              <a:rPr lang="pt-BR" sz="1600" dirty="0"/>
              <a:t>Menu – Histórico de Partidas (Visão geral e detalhada de cada partida ao ‘clicar/tocar’ na partida desejada)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F923F498-677D-4DF9-A870-67E063CEA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034" y="1232281"/>
            <a:ext cx="8139932" cy="548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221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vação de Tela 7">
            <a:hlinkClick r:id="" action="ppaction://media"/>
            <a:extLst>
              <a:ext uri="{FF2B5EF4-FFF2-40B4-BE49-F238E27FC236}">
                <a16:creationId xmlns:a16="http://schemas.microsoft.com/office/drawing/2014/main" id="{749A4E8D-115B-46FC-A060-BDB37763DE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3A88DC7F-921B-41CC-9E86-CC9FAC767AB0}"/>
              </a:ext>
            </a:extLst>
          </p:cNvPr>
          <p:cNvSpPr txBox="1">
            <a:spLocks/>
          </p:cNvSpPr>
          <p:nvPr/>
        </p:nvSpPr>
        <p:spPr>
          <a:xfrm>
            <a:off x="0" y="40343"/>
            <a:ext cx="12192000" cy="816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dirty="0"/>
              <a:t>Desafio – Mobile APP criado com </a:t>
            </a:r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Native</a:t>
            </a:r>
            <a:endParaRPr lang="pt-BR" dirty="0"/>
          </a:p>
          <a:p>
            <a:pPr algn="l"/>
            <a:r>
              <a:rPr lang="pt-BR" sz="1600" dirty="0"/>
              <a:t>Gravação Inicial mostra login/cadastro para acessar APP</a:t>
            </a:r>
          </a:p>
        </p:txBody>
      </p:sp>
    </p:spTree>
    <p:extLst>
      <p:ext uri="{BB962C8B-B14F-4D97-AF65-F5344CB8AC3E}">
        <p14:creationId xmlns:p14="http://schemas.microsoft.com/office/powerpoint/2010/main" val="3105253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41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vação de Tela 4">
            <a:hlinkClick r:id="" action="ppaction://media"/>
            <a:extLst>
              <a:ext uri="{FF2B5EF4-FFF2-40B4-BE49-F238E27FC236}">
                <a16:creationId xmlns:a16="http://schemas.microsoft.com/office/drawing/2014/main" id="{4BB1B961-6CE7-4333-9748-864B82140CA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6322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7250"/>
            <a:ext cx="1219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31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1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151</Words>
  <Application>Microsoft Office PowerPoint</Application>
  <PresentationFormat>Widescreen</PresentationFormat>
  <Paragraphs>12</Paragraphs>
  <Slides>6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Jean Prim</dc:creator>
  <cp:lastModifiedBy>Jean Prim</cp:lastModifiedBy>
  <cp:revision>7</cp:revision>
  <dcterms:created xsi:type="dcterms:W3CDTF">2020-10-04T19:08:08Z</dcterms:created>
  <dcterms:modified xsi:type="dcterms:W3CDTF">2020-10-04T19:50:20Z</dcterms:modified>
</cp:coreProperties>
</file>

<file path=docProps/thumbnail.jpeg>
</file>